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9" r:id="rId4"/>
    <p:sldId id="257" r:id="rId5"/>
    <p:sldId id="263" r:id="rId6"/>
    <p:sldId id="271" r:id="rId7"/>
    <p:sldId id="267" r:id="rId8"/>
    <p:sldId id="264" r:id="rId9"/>
    <p:sldId id="258" r:id="rId10"/>
    <p:sldId id="260" r:id="rId11"/>
    <p:sldId id="270" r:id="rId12"/>
    <p:sldId id="272" r:id="rId13"/>
    <p:sldId id="268" r:id="rId14"/>
    <p:sldId id="266" r:id="rId15"/>
    <p:sldId id="262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FFF95-1546-699E-F219-C967EEC67A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A48BEEB-2B9A-50A6-F97C-4CDF911690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2E8368-9191-AD80-D061-4919347FF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A092B4-B57B-1284-A335-64722EA42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12FF15-BEA0-5DE3-064B-2060AF024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8144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045268-5E24-20D6-071D-5241CCEBD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E555A8-9568-A5DF-17F6-5EB0623256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3E8212-0ACD-85A1-AE1D-46BC00553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A05F10-8E0E-5CF3-E995-F981A61AC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223067-250B-10A5-D3A1-E934EC61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7190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7B514BF-5C80-88AB-2E37-05E5C7E1D4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AEA0449-9AA3-B2CE-89FC-C423B74C2A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E2AB3E-2844-1F9A-A5A7-B881437D1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AD8DA7-7B62-6408-07C5-47B742D16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6ECF22-28C7-8E21-A0BB-52C5D098C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8740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0E8E60-23C6-DE19-37CE-934D4A11B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AAFC7E-2650-A550-842A-E229972EE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55E6F4-B716-4845-39A8-E6214640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4E3518-6263-36AA-EC4D-3FDAF97E0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768144-9334-220D-5D5B-7AE731988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36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A6D003-3CE0-F3F9-45A7-93AB6892D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C95C50-9178-06F1-8049-6A51C02E3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E827F4-6EFD-953E-FC0C-9D3CEC2BD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64F6F4-9E88-B9AC-6E36-AC82DB9B7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77020C-6BBA-0D1E-4147-79141E5D4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90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D5671B-3BA1-4818-BF2A-F57525C43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B37719-B67F-FD24-C4C6-D9E860E313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E52D27E-7D3E-292C-FCCA-5CA53746FC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5D5728-79B8-5BFE-77DE-3EA558B99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AEB7AF-33A3-3DD4-4044-D504D3DDA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027FA6-5912-DBFF-5770-7BC8A1F08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912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5A32A1-4383-1DAD-A8F7-82573EF28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C83A77-86CA-5062-5C9E-038F13541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64E07E3-CB0C-27CE-F83D-850464FCC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A441633-B0A1-307D-5118-482DC3B0D7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9ECB602-F1D6-49C6-1E5A-3BCB1D87A4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2B526FA-C441-038F-23BC-31F42F98D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559E1CF-1E56-7448-6037-3DDBD6E60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307EBF2-0EE7-2090-74AD-1955E949E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324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77BD5C-F9B3-73C9-04DA-1D2FC16E9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FF34673-9EA4-C36C-C77A-D17C4470D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919F207-8703-B509-1B57-CC9090DCD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EE794B-B542-D53E-2306-8D8EDA1AD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517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4AF2A55-FCD0-3CAD-BC8E-75CB77A1C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D016192-DF43-E55D-CEBA-7A843693A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A369EEB-54F3-7D27-8EF5-4B9165057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24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E47A22-413A-2BE3-A204-C6D6D3F77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891EFE-61A9-0008-BD09-E0E8DB2AC1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347C82-9B23-AFAD-F034-6EAA1F226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671484-BF58-636C-BADD-FC4B53F75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74BF24-C05B-2A67-CFAE-C2A7745E4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424AFB-60F0-4F5C-FB37-060EEC393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4488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39AFCB-75C8-A4D5-50BD-09FEDA12F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15A6BE2-1AE4-E337-2246-399F162E36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5D566C-0436-B3C6-8966-D4EFB67AF8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DD349-C12A-B7FC-27B2-FE54DDE24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77685A-E3E7-BC13-2C1E-917AA71F6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75DDAE-E206-4EC5-55A2-1D6080BFC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299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7C7B1E4-46DF-5886-41B4-82A48C79E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03D33A-07BD-C5C2-679B-4ABFB5E5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C2CB85-35C2-3315-7497-209935E88A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D23A1A-0542-4C29-B999-EA5555619073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1FD177-9D04-5391-64AB-31E1A80546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20C8C7-A4C6-93B7-71C8-C5DC1848C9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8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1BFEDCC-D05C-6D72-BCA0-1D768075E2C6}"/>
              </a:ext>
            </a:extLst>
          </p:cNvPr>
          <p:cNvSpPr/>
          <p:nvPr/>
        </p:nvSpPr>
        <p:spPr>
          <a:xfrm>
            <a:off x="-1174866" y="-78377"/>
            <a:ext cx="13480869" cy="70147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1B5D3B2-7F38-7B20-1DD7-55B9126657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搭船的鸟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AE5B898-D992-B974-6D6E-0094566214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6866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-捕鱼小能手翠鸟，捕鱼从不失手，一抓一个准！-1080P 高清-AVC_1">
            <a:hlinkClick r:id="" action="ppaction://media"/>
            <a:extLst>
              <a:ext uri="{FF2B5EF4-FFF2-40B4-BE49-F238E27FC236}">
                <a16:creationId xmlns:a16="http://schemas.microsoft.com/office/drawing/2014/main" id="{AAB87DAE-F0EC-F256-3C8C-D56F35B265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26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-捕鱼小能手翠鸟，捕鱼从不失手，一抓一个准！-1080P 高清-AVC_4">
            <a:hlinkClick r:id="" action="ppaction://media"/>
            <a:extLst>
              <a:ext uri="{FF2B5EF4-FFF2-40B4-BE49-F238E27FC236}">
                <a16:creationId xmlns:a16="http://schemas.microsoft.com/office/drawing/2014/main" id="{944E09B0-28C8-3C15-99B0-0EDBFBE081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BF86D13-0685-C942-0192-5B4FF2B365A4}"/>
              </a:ext>
            </a:extLst>
          </p:cNvPr>
          <p:cNvSpPr/>
          <p:nvPr/>
        </p:nvSpPr>
        <p:spPr>
          <a:xfrm>
            <a:off x="-214318" y="-1127809"/>
            <a:ext cx="3177888" cy="260150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7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F79072-CB88-F07C-C3D6-C8ABD33A4E1E}"/>
              </a:ext>
            </a:extLst>
          </p:cNvPr>
          <p:cNvSpPr txBox="1"/>
          <p:nvPr/>
        </p:nvSpPr>
        <p:spPr>
          <a:xfrm>
            <a:off x="216476" y="333375"/>
            <a:ext cx="48352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/>
              <a:t>X0.5</a:t>
            </a:r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066878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248BBE4-ABA1-DF88-0E41-AF78A66BAB5A}"/>
              </a:ext>
            </a:extLst>
          </p:cNvPr>
          <p:cNvSpPr/>
          <p:nvPr/>
        </p:nvSpPr>
        <p:spPr>
          <a:xfrm>
            <a:off x="-274320" y="0"/>
            <a:ext cx="13480869" cy="70147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41CE538-75F9-FE8C-F550-90DA9B6D2AF9}"/>
              </a:ext>
            </a:extLst>
          </p:cNvPr>
          <p:cNvSpPr txBox="1"/>
          <p:nvPr/>
        </p:nvSpPr>
        <p:spPr>
          <a:xfrm>
            <a:off x="3034145" y="2244436"/>
            <a:ext cx="73706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/>
              <a:t>母亲告诉我，这是一只翠鸟。哦这只翠鸟搭了我们的船，在捕鱼吃呢。</a:t>
            </a:r>
          </a:p>
        </p:txBody>
      </p:sp>
    </p:spTree>
    <p:extLst>
      <p:ext uri="{BB962C8B-B14F-4D97-AF65-F5344CB8AC3E}">
        <p14:creationId xmlns:p14="http://schemas.microsoft.com/office/powerpoint/2010/main" val="4126418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DB0549C-0CFC-0293-52C2-01E28B3D0A2E}"/>
              </a:ext>
            </a:extLst>
          </p:cNvPr>
          <p:cNvSpPr/>
          <p:nvPr/>
        </p:nvSpPr>
        <p:spPr>
          <a:xfrm>
            <a:off x="-274320" y="0"/>
            <a:ext cx="13480869" cy="70147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B03E72-E97D-ACFE-A1FB-7B2CD081FDC0}"/>
              </a:ext>
            </a:extLst>
          </p:cNvPr>
          <p:cNvSpPr txBox="1"/>
          <p:nvPr/>
        </p:nvSpPr>
        <p:spPr>
          <a:xfrm>
            <a:off x="3971108" y="2534194"/>
            <a:ext cx="579990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去观察吧！</a:t>
            </a:r>
          </a:p>
        </p:txBody>
      </p:sp>
    </p:spTree>
    <p:extLst>
      <p:ext uri="{BB962C8B-B14F-4D97-AF65-F5344CB8AC3E}">
        <p14:creationId xmlns:p14="http://schemas.microsoft.com/office/powerpoint/2010/main" val="2137396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046B595-82B7-0DEF-74B7-6B7B0C38A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35184" y="-76200"/>
            <a:ext cx="9031184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7AC06F8-BACA-53D0-C8D5-09E7719DF206}"/>
              </a:ext>
            </a:extLst>
          </p:cNvPr>
          <p:cNvSpPr/>
          <p:nvPr/>
        </p:nvSpPr>
        <p:spPr>
          <a:xfrm>
            <a:off x="-1743075" y="-78377"/>
            <a:ext cx="13820775" cy="7014754"/>
          </a:xfrm>
          <a:prstGeom prst="rect">
            <a:avLst/>
          </a:prstGeom>
          <a:gradFill flip="none" rotWithShape="1">
            <a:gsLst>
              <a:gs pos="45000">
                <a:schemeClr val="bg1">
                  <a:alpha val="0"/>
                </a:schemeClr>
              </a:gs>
              <a:gs pos="56000">
                <a:schemeClr val="accent1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59B894A-D43E-F0E8-0DEF-FA7FFF2B4014}"/>
              </a:ext>
            </a:extLst>
          </p:cNvPr>
          <p:cNvSpPr txBox="1"/>
          <p:nvPr/>
        </p:nvSpPr>
        <p:spPr>
          <a:xfrm>
            <a:off x="5853111" y="1139385"/>
            <a:ext cx="58912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这是一只</a:t>
            </a:r>
            <a:r>
              <a:rPr lang="en-US" altLang="zh-CN" sz="3200" b="1" dirty="0"/>
              <a:t>______</a:t>
            </a:r>
            <a:r>
              <a:rPr lang="zh-CN" altLang="en-US" sz="3200" b="1" dirty="0"/>
              <a:t>的麻雀，</a:t>
            </a:r>
            <a:endParaRPr lang="en-US" altLang="zh-CN" sz="3200" b="1" dirty="0"/>
          </a:p>
          <a:p>
            <a:r>
              <a:rPr lang="zh-CN" altLang="en-US" sz="3200" b="1" dirty="0"/>
              <a:t>它的</a:t>
            </a:r>
            <a:r>
              <a:rPr lang="en-US" altLang="zh-CN" sz="3200" b="1" dirty="0"/>
              <a:t>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154950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E979D1D-B4B6-D9A2-76BE-613126E51E2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17934" y="-602797"/>
            <a:ext cx="10266633" cy="6858000"/>
          </a:xfrm>
          <a:prstGeom prst="rect">
            <a:avLst/>
          </a:prstGeom>
          <a:effectLst>
            <a:softEdge rad="355600"/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A1F282D-C33D-3DCF-00A3-1C2B97A9ABE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5162" y="-1509908"/>
            <a:ext cx="5952226" cy="6858000"/>
          </a:xfrm>
          <a:prstGeom prst="rect">
            <a:avLst/>
          </a:prstGeom>
          <a:effectLst>
            <a:softEdge rad="406400"/>
          </a:effec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066800" y="1726415"/>
            <a:ext cx="13820775" cy="7014754"/>
          </a:xfrm>
          <a:prstGeom prst="rect">
            <a:avLst/>
          </a:prstGeom>
          <a:gradFill flip="none" rotWithShape="1">
            <a:gsLst>
              <a:gs pos="37000">
                <a:schemeClr val="bg1">
                  <a:alpha val="0"/>
                </a:schemeClr>
              </a:gs>
              <a:gs pos="58000">
                <a:schemeClr val="accent1">
                  <a:lumMod val="20000"/>
                  <a:lumOff val="80000"/>
                </a:schemeClr>
              </a:gs>
            </a:gsLst>
            <a:lin ang="4800000" scaled="0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990483-6F09-09AA-DFB8-FA1CF2244EAF}"/>
              </a:ext>
            </a:extLst>
          </p:cNvPr>
          <p:cNvSpPr txBox="1"/>
          <p:nvPr/>
        </p:nvSpPr>
        <p:spPr>
          <a:xfrm>
            <a:off x="5329237" y="5177985"/>
            <a:ext cx="58761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这是一只</a:t>
            </a:r>
            <a:r>
              <a:rPr lang="en-US" altLang="zh-CN" sz="3200" b="1" dirty="0"/>
              <a:t>______</a:t>
            </a:r>
            <a:r>
              <a:rPr lang="zh-CN" altLang="en-US" sz="3200" b="1" dirty="0"/>
              <a:t>的鱼，它的</a:t>
            </a:r>
            <a:r>
              <a:rPr lang="en-US" altLang="zh-CN" sz="3200" b="1" dirty="0"/>
              <a:t>____ 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1986022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85DC1B6-A753-8F45-1B11-ACBB6F784ECA}"/>
              </a:ext>
            </a:extLst>
          </p:cNvPr>
          <p:cNvSpPr/>
          <p:nvPr/>
        </p:nvSpPr>
        <p:spPr>
          <a:xfrm>
            <a:off x="-1174866" y="-78377"/>
            <a:ext cx="13480869" cy="70147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5B9EE85-4076-7589-98C1-6D5C60285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/>
              <a:t>读一读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62A965-5A53-2D45-E679-A6AF7EDE2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有那些句子是写作者看到的？</a:t>
            </a:r>
            <a:endParaRPr lang="en-US" altLang="zh-CN" sz="4000" dirty="0"/>
          </a:p>
          <a:p>
            <a:r>
              <a:rPr lang="zh-CN" altLang="en-US" sz="4000" dirty="0"/>
              <a:t>有那些句子是写作者听到的</a:t>
            </a:r>
            <a:r>
              <a:rPr lang="en-US" altLang="zh-CN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34225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6C2BD3B-00D8-691D-CEE2-75CF2BD3F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942" y="940528"/>
            <a:ext cx="8528121" cy="701475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C27C3AF-5562-F248-C558-39EB92950A6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526869" y="0"/>
            <a:ext cx="13480869" cy="7014754"/>
          </a:xfrm>
          <a:prstGeom prst="rect">
            <a:avLst/>
          </a:prstGeom>
          <a:gradFill flip="none" rotWithShape="1">
            <a:gsLst>
              <a:gs pos="23000">
                <a:schemeClr val="accent1">
                  <a:lumMod val="5000"/>
                  <a:lumOff val="95000"/>
                  <a:alpha val="0"/>
                </a:schemeClr>
              </a:gs>
              <a:gs pos="3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209FF9AB-C904-0C7D-FCD7-E5EC27827481}"/>
              </a:ext>
            </a:extLst>
          </p:cNvPr>
          <p:cNvSpPr/>
          <p:nvPr/>
        </p:nvSpPr>
        <p:spPr>
          <a:xfrm rot="11001860">
            <a:off x="2661497" y="2154445"/>
            <a:ext cx="1542264" cy="7645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6D25E18E-FCF3-B5A7-5EC4-B858DB6EFCD3}"/>
              </a:ext>
            </a:extLst>
          </p:cNvPr>
          <p:cNvSpPr/>
          <p:nvPr/>
        </p:nvSpPr>
        <p:spPr>
          <a:xfrm rot="503713">
            <a:off x="8436472" y="2276817"/>
            <a:ext cx="1581507" cy="9055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6F6E943-EC71-4DCD-5F02-D3A4573ADF39}"/>
              </a:ext>
            </a:extLst>
          </p:cNvPr>
          <p:cNvSpPr txBox="1"/>
          <p:nvPr/>
        </p:nvSpPr>
        <p:spPr>
          <a:xfrm>
            <a:off x="38647" y="2105187"/>
            <a:ext cx="30697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/>
              <a:t>看到的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7613234-3BC0-0A26-C073-438BDE767C6C}"/>
              </a:ext>
            </a:extLst>
          </p:cNvPr>
          <p:cNvSpPr txBox="1"/>
          <p:nvPr/>
        </p:nvSpPr>
        <p:spPr>
          <a:xfrm>
            <a:off x="9472305" y="3970816"/>
            <a:ext cx="1881052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听到的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06EC412-8505-1C73-6B0B-9A1996DF0BD9}"/>
              </a:ext>
            </a:extLst>
          </p:cNvPr>
          <p:cNvSpPr txBox="1"/>
          <p:nvPr/>
        </p:nvSpPr>
        <p:spPr>
          <a:xfrm>
            <a:off x="10365244" y="2395071"/>
            <a:ext cx="19762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想到的</a:t>
            </a: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2B440F03-5B3E-87E7-A607-84655972E098}"/>
              </a:ext>
            </a:extLst>
          </p:cNvPr>
          <p:cNvSpPr/>
          <p:nvPr/>
        </p:nvSpPr>
        <p:spPr>
          <a:xfrm rot="5752759">
            <a:off x="262500" y="3498271"/>
            <a:ext cx="1172851" cy="67660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箭头: 右 13">
            <a:extLst>
              <a:ext uri="{FF2B5EF4-FFF2-40B4-BE49-F238E27FC236}">
                <a16:creationId xmlns:a16="http://schemas.microsoft.com/office/drawing/2014/main" id="{CB5CF59A-245F-C940-54A7-DABA17244B18}"/>
              </a:ext>
            </a:extLst>
          </p:cNvPr>
          <p:cNvSpPr/>
          <p:nvPr/>
        </p:nvSpPr>
        <p:spPr>
          <a:xfrm rot="3617329">
            <a:off x="1571583" y="3439262"/>
            <a:ext cx="1172851" cy="67660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73A5B2C-642B-B775-9E28-26A496B6E15E}"/>
              </a:ext>
            </a:extLst>
          </p:cNvPr>
          <p:cNvSpPr txBox="1"/>
          <p:nvPr/>
        </p:nvSpPr>
        <p:spPr>
          <a:xfrm>
            <a:off x="-42566" y="4807132"/>
            <a:ext cx="1881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颜色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8797093-57C3-90EC-0B27-5B248E62A775}"/>
              </a:ext>
            </a:extLst>
          </p:cNvPr>
          <p:cNvSpPr txBox="1"/>
          <p:nvPr/>
        </p:nvSpPr>
        <p:spPr>
          <a:xfrm>
            <a:off x="2015117" y="4807132"/>
            <a:ext cx="12505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捕鱼</a:t>
            </a:r>
          </a:p>
        </p:txBody>
      </p:sp>
    </p:spTree>
    <p:extLst>
      <p:ext uri="{BB962C8B-B14F-4D97-AF65-F5344CB8AC3E}">
        <p14:creationId xmlns:p14="http://schemas.microsoft.com/office/powerpoint/2010/main" val="800643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3A25E96-C35B-7930-7219-E3C81200F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17443" y="-156753"/>
            <a:ext cx="8528121" cy="701475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01342" y="-78377"/>
            <a:ext cx="12192000" cy="7014754"/>
          </a:xfrm>
          <a:prstGeom prst="rect">
            <a:avLst/>
          </a:prstGeom>
          <a:gradFill>
            <a:gsLst>
              <a:gs pos="32000">
                <a:schemeClr val="bg1">
                  <a:alpha val="0"/>
                </a:schemeClr>
              </a:gs>
              <a:gs pos="48000">
                <a:schemeClr val="accent1">
                  <a:lumMod val="20000"/>
                  <a:lumOff val="8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990483-6F09-09AA-DFB8-FA1CF2244EAF}"/>
              </a:ext>
            </a:extLst>
          </p:cNvPr>
          <p:cNvSpPr txBox="1"/>
          <p:nvPr/>
        </p:nvSpPr>
        <p:spPr>
          <a:xfrm>
            <a:off x="6510678" y="1475831"/>
            <a:ext cx="5357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我看见一只彩色的小鸟站在船头，多么美丽啊</a:t>
            </a:r>
            <a:r>
              <a:rPr lang="en-US" altLang="zh-CN" sz="4000" b="1" dirty="0"/>
              <a:t>!</a:t>
            </a:r>
            <a:r>
              <a:rPr lang="zh-CN" altLang="en-US" sz="4000" b="1" dirty="0"/>
              <a:t>它的羽毛是翠绿的，翅膀带着一些蓝色，比鹦鹉还漂亮。它还有一张红色的大嘴。</a:t>
            </a:r>
          </a:p>
        </p:txBody>
      </p:sp>
    </p:spTree>
    <p:extLst>
      <p:ext uri="{BB962C8B-B14F-4D97-AF65-F5344CB8AC3E}">
        <p14:creationId xmlns:p14="http://schemas.microsoft.com/office/powerpoint/2010/main" val="367466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3A25E96-C35B-7930-7219-E3C81200F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17443" y="-156753"/>
            <a:ext cx="8528121" cy="701475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01342" y="-78377"/>
            <a:ext cx="12192000" cy="7014754"/>
          </a:xfrm>
          <a:prstGeom prst="rect">
            <a:avLst/>
          </a:prstGeom>
          <a:gradFill>
            <a:gsLst>
              <a:gs pos="32000">
                <a:schemeClr val="bg1">
                  <a:alpha val="0"/>
                </a:schemeClr>
              </a:gs>
              <a:gs pos="48000">
                <a:schemeClr val="accent1">
                  <a:lumMod val="20000"/>
                  <a:lumOff val="8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990483-6F09-09AA-DFB8-FA1CF2244EAF}"/>
              </a:ext>
            </a:extLst>
          </p:cNvPr>
          <p:cNvSpPr txBox="1"/>
          <p:nvPr/>
        </p:nvSpPr>
        <p:spPr>
          <a:xfrm>
            <a:off x="6510678" y="1346491"/>
            <a:ext cx="5357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我看见一只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彩色</a:t>
            </a:r>
            <a:r>
              <a:rPr lang="zh-CN" altLang="en-US" sz="4000" b="1" dirty="0"/>
              <a:t>的小鸟站在船头，多么美丽啊</a:t>
            </a:r>
            <a:r>
              <a:rPr lang="en-US" altLang="zh-CN" sz="4000" b="1" dirty="0"/>
              <a:t>!</a:t>
            </a:r>
            <a:r>
              <a:rPr lang="zh-CN" altLang="en-US" sz="4000" b="1" dirty="0"/>
              <a:t>它的羽毛是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翠绿</a:t>
            </a:r>
            <a:r>
              <a:rPr lang="zh-CN" altLang="en-US" sz="4000" b="1" dirty="0"/>
              <a:t>的，翅膀带着一些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蓝色</a:t>
            </a:r>
            <a:r>
              <a:rPr lang="zh-CN" altLang="en-US" sz="4000" b="1" dirty="0"/>
              <a:t>，比鹦鹉还漂亮。它还有一张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红色</a:t>
            </a:r>
            <a:r>
              <a:rPr lang="zh-CN" altLang="en-US" sz="4000" b="1" dirty="0"/>
              <a:t>的大嘴。</a:t>
            </a:r>
          </a:p>
        </p:txBody>
      </p:sp>
    </p:spTree>
    <p:extLst>
      <p:ext uri="{BB962C8B-B14F-4D97-AF65-F5344CB8AC3E}">
        <p14:creationId xmlns:p14="http://schemas.microsoft.com/office/powerpoint/2010/main" val="913505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4810C11-59E9-689D-A534-D020ACAFEF88}"/>
              </a:ext>
            </a:extLst>
          </p:cNvPr>
          <p:cNvPicPr preferRelativeResize="0"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5757" y="-595745"/>
            <a:ext cx="12423513" cy="745374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1AC298A-7048-448D-232F-20349AFB0B35}"/>
              </a:ext>
            </a:extLst>
          </p:cNvPr>
          <p:cNvSpPr/>
          <p:nvPr/>
        </p:nvSpPr>
        <p:spPr>
          <a:xfrm>
            <a:off x="-263238" y="-595745"/>
            <a:ext cx="6359238" cy="32419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7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F5B290-9826-7037-8DF2-10267CFCB894}"/>
              </a:ext>
            </a:extLst>
          </p:cNvPr>
          <p:cNvSpPr txBox="1"/>
          <p:nvPr/>
        </p:nvSpPr>
        <p:spPr>
          <a:xfrm>
            <a:off x="845127" y="-110836"/>
            <a:ext cx="2549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练一练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4DE2857-8129-7909-CFF0-92D1D219B6FC}"/>
              </a:ext>
            </a:extLst>
          </p:cNvPr>
          <p:cNvSpPr txBox="1"/>
          <p:nvPr/>
        </p:nvSpPr>
        <p:spPr>
          <a:xfrm>
            <a:off x="692726" y="882971"/>
            <a:ext cx="48352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描述图中的这只翠鸟的颜色</a:t>
            </a:r>
          </a:p>
        </p:txBody>
      </p:sp>
    </p:spTree>
    <p:extLst>
      <p:ext uri="{BB962C8B-B14F-4D97-AF65-F5344CB8AC3E}">
        <p14:creationId xmlns:p14="http://schemas.microsoft.com/office/powerpoint/2010/main" val="1234669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3A25E96-C35B-7930-7219-E3C81200F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77423" y="-156753"/>
            <a:ext cx="8528121" cy="701475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>
            <a:spLocks/>
          </p:cNvSpPr>
          <p:nvPr/>
        </p:nvSpPr>
        <p:spPr>
          <a:xfrm>
            <a:off x="-1224046" y="-78377"/>
            <a:ext cx="13823940" cy="7014754"/>
          </a:xfrm>
          <a:prstGeom prst="rect">
            <a:avLst/>
          </a:prstGeom>
          <a:gradFill>
            <a:gsLst>
              <a:gs pos="32000">
                <a:schemeClr val="bg1">
                  <a:alpha val="0"/>
                </a:schemeClr>
              </a:gs>
              <a:gs pos="48000">
                <a:schemeClr val="accent1">
                  <a:lumMod val="20000"/>
                  <a:lumOff val="8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990483-6F09-09AA-DFB8-FA1CF2244EAF}"/>
              </a:ext>
            </a:extLst>
          </p:cNvPr>
          <p:cNvSpPr txBox="1"/>
          <p:nvPr/>
        </p:nvSpPr>
        <p:spPr>
          <a:xfrm>
            <a:off x="6510678" y="1346491"/>
            <a:ext cx="5357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它是什么时候飞来的呢？它静悄悄地停在船头不知有多久了。它站在那里做什么呢？难道它是要和我们一起去坐船到外祖父家里去吗？</a:t>
            </a:r>
          </a:p>
        </p:txBody>
      </p:sp>
    </p:spTree>
    <p:extLst>
      <p:ext uri="{BB962C8B-B14F-4D97-AF65-F5344CB8AC3E}">
        <p14:creationId xmlns:p14="http://schemas.microsoft.com/office/powerpoint/2010/main" val="196738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3041F3B-AC8D-FA98-5543-4AD108C1F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7499" y="0"/>
            <a:ext cx="4914501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/>
          <p:nvPr/>
        </p:nvSpPr>
        <p:spPr>
          <a:xfrm rot="10800000">
            <a:off x="0" y="-78377"/>
            <a:ext cx="11744325" cy="7014754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0"/>
                </a:schemeClr>
              </a:gs>
              <a:gs pos="36000">
                <a:schemeClr val="accent1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A0FEEF-DAE5-27AA-E7B3-349EB31E6315}"/>
              </a:ext>
            </a:extLst>
          </p:cNvPr>
          <p:cNvSpPr txBox="1"/>
          <p:nvPr/>
        </p:nvSpPr>
        <p:spPr>
          <a:xfrm>
            <a:off x="960173" y="1864748"/>
            <a:ext cx="5357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它一下子冲进水里，不见了。可是，没一会儿，它飞了起来，红色的长嘴衔着一条小鱼。它站在船头，一口把小鱼吞了下去。</a:t>
            </a:r>
          </a:p>
        </p:txBody>
      </p:sp>
    </p:spTree>
    <p:extLst>
      <p:ext uri="{BB962C8B-B14F-4D97-AF65-F5344CB8AC3E}">
        <p14:creationId xmlns:p14="http://schemas.microsoft.com/office/powerpoint/2010/main" val="426707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3041F3B-AC8D-FA98-5543-4AD108C1F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7499" y="0"/>
            <a:ext cx="4914501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/>
          <p:nvPr/>
        </p:nvSpPr>
        <p:spPr>
          <a:xfrm rot="10800000">
            <a:off x="0" y="-78377"/>
            <a:ext cx="11744325" cy="7014754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0"/>
                </a:schemeClr>
              </a:gs>
              <a:gs pos="36000">
                <a:schemeClr val="accent1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A0FEEF-DAE5-27AA-E7B3-349EB31E6315}"/>
              </a:ext>
            </a:extLst>
          </p:cNvPr>
          <p:cNvSpPr txBox="1"/>
          <p:nvPr/>
        </p:nvSpPr>
        <p:spPr>
          <a:xfrm>
            <a:off x="960173" y="1643522"/>
            <a:ext cx="5357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它一下子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冲</a:t>
            </a:r>
            <a:r>
              <a:rPr lang="zh-CN" altLang="en-US" sz="4000" b="1" dirty="0"/>
              <a:t>进水里，不见了。可是，没一会儿，它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飞</a:t>
            </a:r>
            <a:r>
              <a:rPr lang="zh-CN" altLang="en-US" sz="4000" b="1" dirty="0"/>
              <a:t>了起来，红色的长嘴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衔</a:t>
            </a:r>
            <a:r>
              <a:rPr lang="zh-CN" altLang="en-US" sz="4000" b="1" dirty="0"/>
              <a:t>着一条小鱼。它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站</a:t>
            </a:r>
            <a:r>
              <a:rPr lang="zh-CN" altLang="en-US" sz="4000" b="1" dirty="0"/>
              <a:t>在船头，一口把小鱼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吞</a:t>
            </a:r>
            <a:r>
              <a:rPr lang="zh-CN" altLang="en-US" sz="4000" b="1" dirty="0"/>
              <a:t>了下去。</a:t>
            </a:r>
          </a:p>
        </p:txBody>
      </p:sp>
    </p:spTree>
    <p:extLst>
      <p:ext uri="{BB962C8B-B14F-4D97-AF65-F5344CB8AC3E}">
        <p14:creationId xmlns:p14="http://schemas.microsoft.com/office/powerpoint/2010/main" val="727285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</TotalTime>
  <Words>305</Words>
  <Application>Microsoft Office PowerPoint</Application>
  <PresentationFormat>宽屏</PresentationFormat>
  <Paragraphs>22</Paragraphs>
  <Slides>15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搭船的鸟</vt:lpstr>
      <vt:lpstr>读一读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zd 张</dc:creator>
  <cp:lastModifiedBy>zd 张</cp:lastModifiedBy>
  <cp:revision>7</cp:revision>
  <dcterms:created xsi:type="dcterms:W3CDTF">2025-03-15T11:34:16Z</dcterms:created>
  <dcterms:modified xsi:type="dcterms:W3CDTF">2025-03-16T08:27:38Z</dcterms:modified>
</cp:coreProperties>
</file>

<file path=docProps/thumbnail.jpeg>
</file>